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6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8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7596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55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4211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26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8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6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5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03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6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0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4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3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24F7B-68F7-4BDE-92BD-C882CD801530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1E43D6-C8CC-46C6-BA3E-E8C086DF5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05306"/>
            <a:ext cx="9144000" cy="1751527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 and Physical Special Education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14411"/>
            <a:ext cx="9144000" cy="1210614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 Ayesha </a:t>
            </a:r>
            <a:r>
              <a:rPr lang="en-US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Mahmood</a:t>
            </a:r>
            <a:endParaRPr lang="en-US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62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for PWDS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8" b="1739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02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for PWDS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3" b="2838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7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9093"/>
            <a:ext cx="9144000" cy="1159099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Sports for PWDS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17441"/>
            <a:ext cx="9144000" cy="3786389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one talks about sports, few people will think about Persons with Disabilities (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PWDs).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PWDs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enjoy and can participate in sports.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PWDs is not something different from the usual sports activities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Depending 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one’s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disability, PWDs can participate in almost all sports activities.</a:t>
            </a:r>
          </a:p>
        </p:txBody>
      </p:sp>
    </p:spTree>
    <p:extLst>
      <p:ext uri="{BB962C8B-B14F-4D97-AF65-F5344CB8AC3E}">
        <p14:creationId xmlns:p14="http://schemas.microsoft.com/office/powerpoint/2010/main" val="2467670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9094"/>
            <a:ext cx="9144000" cy="1056068"/>
          </a:xfrm>
        </p:spPr>
        <p:txBody>
          <a:bodyPr/>
          <a:lstStyle/>
          <a:p>
            <a:r>
              <a:rPr lang="en-US" dirty="0" smtClean="0"/>
              <a:t>Different kinds of sports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84101"/>
            <a:ext cx="9144000" cy="502276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 different kinds of sports PWDs can play and enjoy.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include,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wheelchair football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Bowling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wheelchair basketball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wheelchair dance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wheelchair rugby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Wheelchair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ycling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13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28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75775"/>
            <a:ext cx="9144000" cy="3773510"/>
          </a:xfrm>
        </p:spPr>
        <p:txBody>
          <a:bodyPr>
            <a:normAutofit lnSpcReduction="10000"/>
          </a:bodyPr>
          <a:lstStyle/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Badminton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Shooting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nooker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skiing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704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9962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69713"/>
            <a:ext cx="9144000" cy="4327301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Advocating for inclusion of PWDs sports in national competitions should be given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priority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PWDs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have to take the lead by getting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form teams for different sports at various levels like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townships,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sub-counties and districts and eventually national teams, for example a national team for wheelchair football and wheelchair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basketball.</a:t>
            </a:r>
          </a:p>
        </p:txBody>
      </p:sp>
    </p:spTree>
    <p:extLst>
      <p:ext uri="{BB962C8B-B14F-4D97-AF65-F5344CB8AC3E}">
        <p14:creationId xmlns:p14="http://schemas.microsoft.com/office/powerpoint/2010/main" val="56398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0457"/>
            <a:ext cx="9144000" cy="11333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86377"/>
            <a:ext cx="9144000" cy="4172755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PWDs should also form a strong body in form of a sports association or organization in Pakistan.</a:t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 a strong body can be used to lobby and spearhead the formation of PWDs sports teams and establishment of a sports center for PWDs that can have modern facilities to accommodate all disability sports.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1372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1820"/>
            <a:ext cx="9144000" cy="1171977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403798"/>
            <a:ext cx="9144000" cy="5454202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PWDs have a right to take part in any social event and sports in particular. PWDs should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sports teams from grassroots level and lobby for the inclusion of disability sports teams into all sports calendars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Sports activities will provide a good platform for PWDs to prove their abilities and worth to society. This will also reduce the discrimination and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stigmatization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against them</a:t>
            </a:r>
          </a:p>
        </p:txBody>
      </p:sp>
    </p:spTree>
    <p:extLst>
      <p:ext uri="{BB962C8B-B14F-4D97-AF65-F5344CB8AC3E}">
        <p14:creationId xmlns:p14="http://schemas.microsoft.com/office/powerpoint/2010/main" val="318948435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248</Words>
  <Application>Microsoft Office PowerPoint</Application>
  <PresentationFormat>Widescreen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Times New Roman</vt:lpstr>
      <vt:lpstr>Wingdings</vt:lpstr>
      <vt:lpstr>Wingdings 3</vt:lpstr>
      <vt:lpstr>Wisp</vt:lpstr>
      <vt:lpstr>Health and Physical Special Education</vt:lpstr>
      <vt:lpstr>Sports for PWDS</vt:lpstr>
      <vt:lpstr>Sports for PWDS</vt:lpstr>
      <vt:lpstr>        Sports for PWDS</vt:lpstr>
      <vt:lpstr>Different kinds of sports</vt:lpstr>
      <vt:lpstr>PowerPoint Presentation</vt:lpstr>
      <vt:lpstr>PowerPoint Presentation</vt:lpstr>
      <vt:lpstr>PowerPoint Presentation</vt:lpstr>
      <vt:lpstr>Conclusion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ITcenter</dc:creator>
  <cp:lastModifiedBy>ITcenter</cp:lastModifiedBy>
  <cp:revision>13</cp:revision>
  <dcterms:created xsi:type="dcterms:W3CDTF">2020-03-27T05:54:57Z</dcterms:created>
  <dcterms:modified xsi:type="dcterms:W3CDTF">2020-03-27T06:50:11Z</dcterms:modified>
</cp:coreProperties>
</file>